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5A4099"/>
    <a:srgbClr val="241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5" autoAdjust="0"/>
    <p:restoredTop sz="94660"/>
  </p:normalViewPr>
  <p:slideViewPr>
    <p:cSldViewPr snapToGrid="0" snapToObjects="1">
      <p:cViewPr varScale="1">
        <p:scale>
          <a:sx n="118" d="100"/>
          <a:sy n="118" d="100"/>
        </p:scale>
        <p:origin x="-96" y="-10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09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3126-25FB-F241-9D08-EF0C3CBFF311}" type="datetimeFigureOut">
              <a:rPr lang="en-US" smtClean="0"/>
              <a:pPr/>
              <a:t>9/6/13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PurpleGlob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22415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rgbClr val="5A4099"/>
                </a:solidFill>
                <a:latin typeface="Arial"/>
                <a:cs typeface="Arial"/>
              </a:rPr>
              <a:t>Patient Care Coordination Domain Update</a:t>
            </a:r>
            <a:endParaRPr lang="en-US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90895"/>
            <a:ext cx="6400800" cy="1053231"/>
          </a:xfrm>
        </p:spPr>
        <p:txBody>
          <a:bodyPr>
            <a:normAutofit fontScale="92500" lnSpcReduction="20000"/>
          </a:bodyPr>
          <a:lstStyle/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Tone Southerland, Greenway Medical Technologies</a:t>
            </a:r>
          </a:p>
          <a:p>
            <a:r>
              <a:rPr lang="en-US" sz="2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Laura H Langford, Intermountain Healthcare</a:t>
            </a:r>
            <a:endParaRPr lang="en-US" sz="2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5" name="Picture 4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85" y="1609258"/>
            <a:ext cx="4429454" cy="12082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81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81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rgbClr val="5A4099"/>
                </a:solidFill>
                <a:latin typeface="Arial"/>
                <a:cs typeface="Arial"/>
              </a:rPr>
              <a:t>PCC Domain Update Agenda</a:t>
            </a:r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Domain &amp; Committee Overview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Domain Profiles &amp; Technical Frameworks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Overview profiles developed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New profiles developed in 2012-2013 year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How to Participate?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IHE International Membership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Planning &amp; Technical Committees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Q&amp;A Session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 fontScale="90000"/>
          </a:bodyPr>
          <a:lstStyle/>
          <a:p>
            <a:r>
              <a:rPr lang="en-US" sz="3000" b="1" dirty="0" smtClean="0">
                <a:solidFill>
                  <a:srgbClr val="5A4099"/>
                </a:solidFill>
                <a:latin typeface="Arial"/>
                <a:cs typeface="Arial"/>
              </a:rPr>
              <a:t>Patient Care Coordination (PCC) Overview</a:t>
            </a:r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Scope</a:t>
            </a: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Integration issues that cross providers, patient problems or time.</a:t>
            </a: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General clinical care aspects such as document exchange, order processing and coordination with other specialty domains.</a:t>
            </a: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Workflows and integration needs that are common to multiple specialty areas.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Sponsors</a:t>
            </a: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Health Information Management Systems Society (HIMSS)</a:t>
            </a: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American College of Physicians (ACP)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Countries involved in committees</a:t>
            </a: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United States</a:t>
            </a: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Canada</a:t>
            </a: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Italy</a:t>
            </a: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r>
              <a:rPr lang="en-US" sz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France</a:t>
            </a:r>
            <a:endParaRPr 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marL="1257300" lvl="3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908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81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81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81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81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81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endParaRPr lang="en-US" sz="3000" b="1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/>
              <a:buChar char="•"/>
            </a:pP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81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130</Words>
  <Application>Microsoft Macintosh PowerPoint</Application>
  <PresentationFormat>On-screen Show (4:3)</PresentationFormat>
  <Paragraphs>25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Patient Care Coordination Domain Update</vt:lpstr>
      <vt:lpstr>PCC Domain Update Agenda</vt:lpstr>
      <vt:lpstr>Patient Care Coordination (PCC)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RSNA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mstanits</dc:creator>
  <cp:lastModifiedBy>Tone Southerland</cp:lastModifiedBy>
  <cp:revision>25</cp:revision>
  <cp:lastPrinted>2013-02-21T14:05:33Z</cp:lastPrinted>
  <dcterms:created xsi:type="dcterms:W3CDTF">2011-05-17T16:43:13Z</dcterms:created>
  <dcterms:modified xsi:type="dcterms:W3CDTF">2013-09-06T13:41:55Z</dcterms:modified>
</cp:coreProperties>
</file>

<file path=docProps/thumbnail.jpeg>
</file>